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_rels/presentation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media5.mp4" ContentType="video/mp4"/>
  <Override PartName="/ppt/media/image6.png" ContentType="image/png"/>
  <Override PartName="/ppt/media/image10.png" ContentType="image/png"/>
  <Override PartName="/ppt/media/media7.mp4" ContentType="video/mp4"/>
  <Override PartName="/ppt/media/image8.png" ContentType="image/png"/>
  <Override PartName="/ppt/media/image12.png" ContentType="image/png"/>
  <Override PartName="/ppt/media/media9.mp4" ContentType="video/mp4"/>
  <Override PartName="/ppt/media/media11.mp4" ContentType="video/mp4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10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Slides/_rels/notesSlide2.xml.rels" ContentType="application/vnd.openxmlformats-package.relationships+xml"/>
  <Override PartName="/ppt/notesSlides/notesSlide2.xml" ContentType="application/vnd.openxmlformats-officedocument.presentationml.notesSlide+xml"/>
</Types>
</file>

<file path=_rels/.rels><?xml version="1.0" encoding="UTF-8"?>
<Relationships xmlns="http://schemas.openxmlformats.org/package/2006/relationships"><Relationship Id="rId1" Type="http://schemas.openxmlformats.org/officedocument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1" r:id="rId3"/>
    <p:sldMasterId id="2147483654" r:id="rId4"/>
    <p:sldMasterId id="2147483655" r:id="rId5"/>
    <p:sldMasterId id="2147483656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presProps" Target="presProps.xml"/>
</Relationships>
</file>

<file path=ppt/media/image1.png>
</file>

<file path=ppt/media/image10.png>
</file>

<file path=ppt/media/image12.png>
</file>

<file path=ppt/media/image2.png>
</file>

<file path=ppt/media/image3.png>
</file>

<file path=ppt/media/image4.png>
</file>

<file path=ppt/media/image6.png>
</file>

<file path=ppt/media/image8.png>
</file>

<file path=ppt/media/media11.mp4>
</file>

<file path=ppt/media/media5.mp4>
</file>

<file path=ppt/media/media7.mp4>
</file>

<file path=ppt/media/media9.mp4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sldImg"/>
          </p:nvPr>
        </p:nvSpPr>
        <p:spPr>
          <a:xfrm>
            <a:off x="0" y="812520"/>
            <a:ext cx="360" cy="36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move the slide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marL="216000" indent="-216000">
              <a:buNone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Click to edit the notes format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&lt;header&gt;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4" name="PlaceHolder 6"/>
          <p:cNvSpPr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lstStyle>
            <a:lvl1pPr indent="0" algn="r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buNone/>
            </a:pPr>
            <a:fld id="{018365E8-55BD-4D9D-869B-D96721FC7E8E}" type="slidenum"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ln w="0">
            <a:noFill/>
          </a:ln>
        </p:spPr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755640" y="5145120"/>
            <a:ext cx="6048000" cy="42098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216000" indent="-216000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sldNum" idx="13"/>
          </p:nvPr>
        </p:nvSpPr>
        <p:spPr>
          <a:xfrm>
            <a:off x="4281480" y="10155240"/>
            <a:ext cx="3276360" cy="53604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b">
            <a:noAutofit/>
          </a:bodyPr>
          <a:lstStyle>
            <a:lvl1pPr indent="0" algn="r" defTabSz="914400">
              <a:lnSpc>
                <a:spcPct val="100000"/>
              </a:lnSpc>
              <a:buNone/>
              <a:defRPr b="0" lang="en-US" sz="1200" spc="-1" strike="noStrike">
                <a:solidFill>
                  <a:schemeClr val="dk1"/>
                </a:solidFill>
                <a:latin typeface="+mn-lt"/>
                <a:ea typeface="+mn-ea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</a:pPr>
            <a:fld id="{2B5E9CF9-202A-4E97-B37A-1AC2834C7CDA}" type="slidenum">
              <a:rPr b="0" lang="en-US" sz="1200" spc="-1" strike="noStrike">
                <a:solidFill>
                  <a:schemeClr val="dk1"/>
                </a:solidFill>
                <a:latin typeface="+mn-lt"/>
                <a:ea typeface="+mn-ea"/>
              </a:rPr>
              <a:t>&lt;number&gt;</a:t>
            </a:fld>
            <a:endParaRPr b="0" lang="pt-BR" sz="12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97FC8CE-1AD6-44AC-B978-92E560ACAEC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791B026D-8559-4AE2-AE12-45660FDFBE5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2ADA2D4-8605-4497-AF5E-4451AC208F13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DB3BCCB-806E-4DD3-9361-B37048A5D24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1.png"/><Relationship Id="rId3" Type="http://schemas.openxmlformats.org/officeDocument/2006/relationships/hyperlink" Target="https://gamma.app/?utm_source=made-with-gamma" TargetMode="External"/><Relationship Id="rId4" Type="http://schemas.openxmlformats.org/officeDocument/2006/relationships/image" Target="../media/image2.png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000" y="5164560"/>
            <a:ext cx="319428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6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97F1F77-6587-4380-B776-1752C6AB7A51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3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ftr" idx="4"/>
          </p:nvPr>
        </p:nvSpPr>
        <p:spPr>
          <a:xfrm>
            <a:off x="3447000" y="5164560"/>
            <a:ext cx="319428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ldNum" idx="5"/>
          </p:nvPr>
        </p:nvSpPr>
        <p:spPr>
          <a:xfrm>
            <a:off x="7226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62D0C57-7522-4DDA-A88F-9D383ADF38C0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6"/>
          </p:nvPr>
        </p:nvSpPr>
        <p:spPr>
          <a:xfrm>
            <a:off x="503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2" r:id="rId2"/>
    <p:sldLayoutId id="2147483653" r:id="rId3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0560" cy="32875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ftr" idx="7"/>
          </p:nvPr>
        </p:nvSpPr>
        <p:spPr>
          <a:xfrm>
            <a:off x="3447000" y="5164560"/>
            <a:ext cx="319428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sldNum" idx="8"/>
          </p:nvPr>
        </p:nvSpPr>
        <p:spPr>
          <a:xfrm>
            <a:off x="7226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80B1F92-D1CB-4B09-B004-DEE2E9C9E6EE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5"/>
          <p:cNvSpPr>
            <a:spLocks noGrp="1"/>
          </p:cNvSpPr>
          <p:nvPr>
            <p:ph type="dt" idx="9"/>
          </p:nvPr>
        </p:nvSpPr>
        <p:spPr>
          <a:xfrm>
            <a:off x="503640" y="516456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  <p:sp>
        <p:nvSpPr>
          <p:cNvPr id="20" name="Shape 0"/>
          <p:cNvSpPr/>
          <p:nvPr/>
        </p:nvSpPr>
        <p:spPr>
          <a:xfrm>
            <a:off x="360" y="360"/>
            <a:ext cx="10079640" cy="5669640"/>
          </a:xfrm>
          <a:prstGeom prst="rect">
            <a:avLst/>
          </a:prstGeom>
          <a:solidFill>
            <a:srgbClr val="0a0a0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21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8845920" y="5339160"/>
            <a:ext cx="1186560" cy="283320"/>
          </a:xfrm>
          <a:prstGeom prst="rect">
            <a:avLst/>
          </a:prstGeom>
          <a:ln w="0">
            <a:noFill/>
          </a:ln>
        </p:spPr>
      </p:pic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Image 0" descr="preencoded.png"/>
          <p:cNvPicPr/>
          <p:nvPr/>
        </p:nvPicPr>
        <p:blipFill>
          <a:blip r:embed="rId2"/>
          <a:stretch/>
        </p:blipFill>
        <p:spPr>
          <a:xfrm>
            <a:off x="0" y="0"/>
            <a:ext cx="10079640" cy="5669640"/>
          </a:xfrm>
          <a:prstGeom prst="rect">
            <a:avLst/>
          </a:prstGeom>
          <a:ln w="0">
            <a:noFill/>
          </a:ln>
        </p:spPr>
      </p:pic>
      <p:sp>
        <p:nvSpPr>
          <p:cNvPr id="25" name="Shape 0"/>
          <p:cNvSpPr/>
          <p:nvPr/>
        </p:nvSpPr>
        <p:spPr>
          <a:xfrm>
            <a:off x="360" y="360"/>
            <a:ext cx="10079640" cy="5669640"/>
          </a:xfrm>
          <a:prstGeom prst="rect">
            <a:avLst/>
          </a:prstGeom>
          <a:solidFill>
            <a:srgbClr val="0a0a0a">
              <a:alpha val="95000"/>
            </a:srgbClr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endParaRPr b="0" lang="pt-BR" sz="1240" spc="-1" strike="noStrike">
              <a:solidFill>
                <a:schemeClr val="dk1"/>
              </a:solidFill>
              <a:latin typeface="Arial"/>
              <a:ea typeface="DejaVu Sans"/>
            </a:endParaRPr>
          </a:p>
        </p:txBody>
      </p:sp>
      <p:pic>
        <p:nvPicPr>
          <p:cNvPr id="26" name="Image 1" descr="preencoded.png">
            <a:hlinkClick r:id="rId3"/>
          </p:cNvPr>
          <p:cNvPicPr/>
          <p:nvPr/>
        </p:nvPicPr>
        <p:blipFill>
          <a:blip r:embed="rId4"/>
          <a:stretch/>
        </p:blipFill>
        <p:spPr>
          <a:xfrm>
            <a:off x="8845920" y="5339160"/>
            <a:ext cx="1186560" cy="283320"/>
          </a:xfrm>
          <a:prstGeom prst="rect">
            <a:avLst/>
          </a:prstGeom>
          <a:ln w="0">
            <a:noFill/>
          </a:ln>
        </p:spPr>
      </p:pic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503640" y="225720"/>
            <a:ext cx="907128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503640" y="1326240"/>
            <a:ext cx="907128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1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48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1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/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4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3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video" Target="../media/media5.mp4"/><Relationship Id="rId2" Type="http://schemas.microsoft.com/office/2007/relationships/media" Target="../media/media5.mp4"/><Relationship Id="rId3" Type="http://schemas.openxmlformats.org/officeDocument/2006/relationships/image" Target="../media/image6.png"/><Relationship Id="rId4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video" Target="../media/media7.mp4"/><Relationship Id="rId2" Type="http://schemas.microsoft.com/office/2007/relationships/media" Target="../media/media7.mp4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video" Target="../media/media9.mp4"/><Relationship Id="rId2" Type="http://schemas.microsoft.com/office/2007/relationships/media" Target="../media/media9.mp4"/><Relationship Id="rId3" Type="http://schemas.openxmlformats.org/officeDocument/2006/relationships/image" Target="../media/image10.png"/><Relationship Id="rId4" Type="http://schemas.openxmlformats.org/officeDocument/2006/relationships/slideLayout" Target="../slideLayouts/slideLayout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video" Target="../media/media11.mp4"/><Relationship Id="rId2" Type="http://schemas.microsoft.com/office/2007/relationships/media" Target="../media/media11.mp4"/><Relationship Id="rId3" Type="http://schemas.openxmlformats.org/officeDocument/2006/relationships/image" Target="../media/image12.png"/><Relationship Id="rId4" Type="http://schemas.openxmlformats.org/officeDocument/2006/relationships/slideLayout" Target="../slideLayouts/slideLayout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ixaDeTexto 2"/>
          <p:cNvSpPr/>
          <p:nvPr/>
        </p:nvSpPr>
        <p:spPr>
          <a:xfrm>
            <a:off x="4560840" y="3190680"/>
            <a:ext cx="5039640" cy="2284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Cauã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dos Santos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Leonardo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Portes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Mateus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Hashimoto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Miguel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Oliveira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Pedro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Nassif  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r>
              <a:rPr b="0" lang="en-US" sz="2400" spc="-1" strike="noStrike">
                <a:solidFill>
                  <a:srgbClr val="ff0000"/>
                </a:solidFill>
                <a:latin typeface="s'AWesome"/>
                <a:ea typeface="DM Sans"/>
              </a:rPr>
              <a:t>Thiago</a:t>
            </a:r>
            <a:r>
              <a:rPr b="0" lang="en-US" sz="2400" spc="-1" strike="noStrike">
                <a:solidFill>
                  <a:schemeClr val="lt1"/>
                </a:solidFill>
                <a:latin typeface="s'AWesome"/>
                <a:ea typeface="DM Sans"/>
              </a:rPr>
              <a:t> FerreirA</a:t>
            </a:r>
            <a:endParaRPr b="0" lang="pt-BR" sz="24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6" name="Text 0"/>
          <p:cNvSpPr/>
          <p:nvPr/>
        </p:nvSpPr>
        <p:spPr>
          <a:xfrm>
            <a:off x="1659240" y="1668600"/>
            <a:ext cx="7032240" cy="3489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t">
            <a:noAutofit/>
          </a:bodyPr>
          <a:p>
            <a:endParaRPr b="0" lang="en-US" sz="8800" spc="-1" strike="noStrike">
              <a:solidFill>
                <a:schemeClr val="dk1"/>
              </a:solidFill>
              <a:latin typeface="Arial"/>
              <a:ea typeface="DejaVu Sans"/>
            </a:endParaRPr>
          </a:p>
        </p:txBody>
      </p:sp>
      <p:sp>
        <p:nvSpPr>
          <p:cNvPr id="37" name="CaixaDeTexto 3"/>
          <p:cNvSpPr/>
          <p:nvPr/>
        </p:nvSpPr>
        <p:spPr>
          <a:xfrm>
            <a:off x="4653360" y="1055160"/>
            <a:ext cx="5040000" cy="1919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6000" spc="-1" strike="noStrike">
                <a:solidFill>
                  <a:srgbClr val="c00000"/>
                </a:solidFill>
                <a:latin typeface="s'AWesome"/>
                <a:ea typeface="DejaVu Sans"/>
              </a:rPr>
              <a:t>SAW TRAP </a:t>
            </a:r>
            <a:r>
              <a:rPr b="0" lang="pt-BR" sz="6000" spc="-1" strike="noStrike">
                <a:solidFill>
                  <a:schemeClr val="lt1"/>
                </a:solidFill>
                <a:latin typeface="s'AWesome"/>
                <a:ea typeface="DejaVu Sans"/>
              </a:rPr>
              <a:t>PROJECT</a:t>
            </a:r>
            <a:endParaRPr b="0" lang="pt-BR" sz="60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8" name="Imagem 6" descr=""/>
          <p:cNvPicPr/>
          <p:nvPr/>
        </p:nvPicPr>
        <p:blipFill>
          <a:blip r:embed="rId1"/>
          <a:stretch/>
        </p:blipFill>
        <p:spPr>
          <a:xfrm>
            <a:off x="93600" y="150120"/>
            <a:ext cx="4466520" cy="42660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2235960" y="3677760"/>
            <a:ext cx="907056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lt1"/>
                </a:solidFill>
                <a:latin typeface="s'AWesome"/>
                <a:ea typeface="DejaVu Sans"/>
              </a:rPr>
              <a:t>Boa </a:t>
            </a:r>
            <a:r>
              <a:rPr b="0" lang="pt-BR" sz="4400" spc="-1" strike="noStrike">
                <a:solidFill>
                  <a:schemeClr val="dk1"/>
                </a:solidFill>
                <a:latin typeface="s'AWesome"/>
                <a:ea typeface="DejaVu Sans"/>
              </a:rPr>
              <a:t>sorte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4" name="CaixaDeTexto 25"/>
          <p:cNvSpPr/>
          <p:nvPr/>
        </p:nvSpPr>
        <p:spPr>
          <a:xfrm>
            <a:off x="4439880" y="1665000"/>
            <a:ext cx="5279400" cy="23392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defTabSz="914400">
              <a:lnSpc>
                <a:spcPct val="100000"/>
              </a:lnSpc>
            </a:pP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Vocês Terão até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meia-noite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para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desenvolver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a </a:t>
            </a:r>
            <a:r>
              <a:rPr b="0" lang="pt-BR" sz="3200" spc="-1" strike="noStrike">
                <a:solidFill>
                  <a:srgbClr val="ff0000"/>
                </a:solidFill>
                <a:latin typeface="s'AWesome"/>
                <a:ea typeface="DejaVu Sans"/>
              </a:rPr>
              <a:t>automatização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da minha armadilha</a:t>
            </a:r>
            <a:endParaRPr b="0" lang="pt-BR" sz="320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</a:pP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55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3779640" cy="566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tângulo 8"/>
          <p:cNvSpPr/>
          <p:nvPr/>
        </p:nvSpPr>
        <p:spPr>
          <a:xfrm>
            <a:off x="8826840" y="5301720"/>
            <a:ext cx="1195920" cy="318240"/>
          </a:xfrm>
          <a:prstGeom prst="rect">
            <a:avLst/>
          </a:prstGeom>
          <a:solidFill>
            <a:srgbClr val="000000"/>
          </a:solidFill>
          <a:ln w="648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endParaRPr b="0" lang="pt-BR" sz="1240" spc="-1" strike="noStrike">
              <a:solidFill>
                <a:schemeClr val="lt1"/>
              </a:solidFill>
              <a:latin typeface="Arial"/>
              <a:ea typeface="DejaVu Sans"/>
            </a:endParaRPr>
          </a:p>
        </p:txBody>
      </p:sp>
      <p:sp>
        <p:nvSpPr>
          <p:cNvPr id="40" name="CaixaDeTexto 10"/>
          <p:cNvSpPr/>
          <p:nvPr/>
        </p:nvSpPr>
        <p:spPr>
          <a:xfrm>
            <a:off x="4656240" y="2450880"/>
            <a:ext cx="5039640" cy="1352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Quero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jogaR</a:t>
            </a: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 um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jogo</a:t>
            </a:r>
            <a:r>
              <a:rPr b="0" lang="pt-BR" sz="4140" spc="-1" strike="noStrike">
                <a:solidFill>
                  <a:schemeClr val="lt1"/>
                </a:solidFill>
                <a:latin typeface="s'AWesome"/>
                <a:ea typeface="DejaVu Sans"/>
              </a:rPr>
              <a:t> com </a:t>
            </a:r>
            <a:r>
              <a:rPr b="0" lang="pt-BR" sz="4140" spc="-1" strike="noStrike">
                <a:solidFill>
                  <a:srgbClr val="ff0000"/>
                </a:solidFill>
                <a:latin typeface="s'AWesome"/>
                <a:ea typeface="DejaVu Sans"/>
              </a:rPr>
              <a:t>voçês</a:t>
            </a:r>
            <a:endParaRPr b="0" lang="pt-BR" sz="414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1" name="CaixaDeTexto 12"/>
          <p:cNvSpPr/>
          <p:nvPr/>
        </p:nvSpPr>
        <p:spPr>
          <a:xfrm>
            <a:off x="5040000" y="1635480"/>
            <a:ext cx="5039640" cy="657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720" spc="-1" strike="noStrike">
                <a:solidFill>
                  <a:schemeClr val="lt1"/>
                </a:solidFill>
                <a:latin typeface="s'AWesome"/>
                <a:ea typeface="DejaVu Sans"/>
              </a:rPr>
              <a:t>Olá </a:t>
            </a:r>
            <a:r>
              <a:rPr b="0" lang="pt-BR" sz="3720" spc="-1" strike="noStrike">
                <a:solidFill>
                  <a:srgbClr val="ff0000"/>
                </a:solidFill>
                <a:latin typeface="s'AWesome"/>
                <a:ea typeface="DejaVu Sans"/>
              </a:rPr>
              <a:t>classe 22</a:t>
            </a:r>
            <a:endParaRPr b="0" lang="pt-BR" sz="372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" name="Image 0" descr="preencoded.png"/>
          <p:cNvPicPr/>
          <p:nvPr/>
        </p:nvPicPr>
        <p:blipFill>
          <a:blip r:embed="rId1"/>
          <a:stretch/>
        </p:blipFill>
        <p:spPr>
          <a:xfrm>
            <a:off x="0" y="0"/>
            <a:ext cx="3779640" cy="566928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40200" cy="54853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9920" y="91800"/>
            <a:ext cx="10239840" cy="5484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840" cy="5484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" descr="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-78480" y="91800"/>
            <a:ext cx="10239840" cy="54849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CaixaDeTexto 2"/>
          <p:cNvSpPr/>
          <p:nvPr/>
        </p:nvSpPr>
        <p:spPr>
          <a:xfrm>
            <a:off x="419760" y="1915920"/>
            <a:ext cx="9294840" cy="30337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puzzle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consiste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em quatro botões que devem ser apertados em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sequência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e na quantidade de vezes exibida no display. 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Cada botão está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associado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a um número de 1 a 4, e o display mostra uma sequência de quatro números que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indicam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a ordem correta para pressionar os botões. 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defTabSz="914400">
              <a:lnSpc>
                <a:spcPct val="100000"/>
              </a:lnSpc>
              <a:spcBef>
                <a:spcPts val="975"/>
              </a:spcBef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Por exemplo, se o display mostrar "2 4 1 3", a vítima deve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 o botão 2 duas vezes, o botão 4 quatro vezes, o botão 1 uma vez, e o botão 3 três vezes, nessa ordem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DejaVu Sans"/>
              </a:rPr>
              <a:t>específica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DejaVu Sans"/>
              </a:rPr>
              <a:t>.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48" name="CaixaDeTexto 4"/>
          <p:cNvSpPr/>
          <p:nvPr/>
        </p:nvSpPr>
        <p:spPr>
          <a:xfrm>
            <a:off x="2519640" y="596520"/>
            <a:ext cx="5039640" cy="9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algn="ctr"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Puzzle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CaixaDeTexto 2"/>
          <p:cNvSpPr/>
          <p:nvPr/>
        </p:nvSpPr>
        <p:spPr>
          <a:xfrm>
            <a:off x="1574640" y="2179440"/>
            <a:ext cx="6929640" cy="19378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A vitima tem um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tempo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 especifico para desvendar o puzzle e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resolve-lo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, ao fim do timer, a armadilha é </a:t>
            </a:r>
            <a:r>
              <a:rPr b="0" lang="pt-BR" sz="3030" spc="-1" strike="noStrike">
                <a:solidFill>
                  <a:srgbClr val="ff0000"/>
                </a:solidFill>
                <a:latin typeface="Arial"/>
                <a:ea typeface="DejaVu Sans"/>
              </a:rPr>
              <a:t>ativada</a:t>
            </a:r>
            <a:r>
              <a:rPr b="0" lang="pt-BR" sz="3030" spc="-1" strike="noStrike">
                <a:solidFill>
                  <a:schemeClr val="lt1"/>
                </a:solidFill>
                <a:latin typeface="Arial"/>
                <a:ea typeface="DejaVu Sans"/>
              </a:rPr>
              <a:t> e ela perdeu o jogo</a:t>
            </a:r>
            <a:endParaRPr b="0" lang="pt-BR" sz="303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0" name="CaixaDeTexto 4"/>
          <p:cNvSpPr/>
          <p:nvPr/>
        </p:nvSpPr>
        <p:spPr>
          <a:xfrm>
            <a:off x="1104840" y="364320"/>
            <a:ext cx="8344080" cy="9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Reverse</a:t>
            </a: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 Bear Trap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CaixaDeTexto 2"/>
          <p:cNvSpPr/>
          <p:nvPr/>
        </p:nvSpPr>
        <p:spPr>
          <a:xfrm>
            <a:off x="2519640" y="519120"/>
            <a:ext cx="6292440" cy="930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The </a:t>
            </a:r>
            <a:r>
              <a:rPr b="0" lang="pt-BR" sz="5510" spc="-1" strike="noStrike">
                <a:solidFill>
                  <a:srgbClr val="ff0000"/>
                </a:solidFill>
                <a:latin typeface="s'AWesome"/>
                <a:ea typeface="ADLaM Display"/>
              </a:rPr>
              <a:t>no-no</a:t>
            </a:r>
            <a:r>
              <a:rPr b="0" lang="pt-BR" sz="5510" spc="-1" strike="noStrike">
                <a:solidFill>
                  <a:schemeClr val="lt1"/>
                </a:solidFill>
                <a:latin typeface="s'AWesome"/>
                <a:ea typeface="ADLaM Display"/>
              </a:rPr>
              <a:t> List</a:t>
            </a:r>
            <a:endParaRPr b="0" lang="pt-BR" sz="551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52" name="CaixaDeTexto 4"/>
          <p:cNvSpPr/>
          <p:nvPr/>
        </p:nvSpPr>
        <p:spPr>
          <a:xfrm>
            <a:off x="1337040" y="1717560"/>
            <a:ext cx="7404840" cy="31575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A cada vez que a vitima comete um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erro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há um desconto de 10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segundos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no tempo restante e o valor dos quatro dígitos no display é alterado de forma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aleatória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, segue abaixo a lista de erros: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Pressionar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mais de um botão ao mesmo tempo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Pressionar botão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fora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da sua ordem correspondente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  <a:p>
            <a:pPr marL="74520" defTabSz="914400">
              <a:lnSpc>
                <a:spcPct val="100000"/>
              </a:lnSpc>
              <a:spcAft>
                <a:spcPts val="975"/>
              </a:spcAft>
            </a:pP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• 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Pressionar o botão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novamente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após a bobina </a:t>
            </a:r>
            <a:r>
              <a:rPr b="0" lang="pt-BR" sz="2210" spc="-1" strike="noStrike">
                <a:solidFill>
                  <a:srgbClr val="ff0000"/>
                </a:solidFill>
                <a:latin typeface="Arial"/>
                <a:ea typeface="Noto Sans CJK SC"/>
              </a:rPr>
              <a:t>correspondente</a:t>
            </a:r>
            <a:r>
              <a:rPr b="0" lang="pt-BR" sz="2210" spc="-1" strike="noStrike">
                <a:solidFill>
                  <a:schemeClr val="lt1"/>
                </a:solidFill>
                <a:latin typeface="Arial"/>
                <a:ea typeface="Noto Sans CJK SC"/>
              </a:rPr>
              <a:t> ter sido ativada</a:t>
            </a:r>
            <a:endParaRPr b="0" lang="pt-BR" sz="2210" spc="-1" strike="noStrike">
              <a:solidFill>
                <a:srgbClr val="ffffff"/>
              </a:solidFill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171</TotalTime>
  <Application>LibreOffice/24.2.7.2$Linux_X86_64 LibreOffice_project/420$Build-2</Application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2025-10-17T10:35:32Z</dcterms:created>
  <dc:creator/>
  <dc:description/>
  <dc:language>pt-BR</dc:language>
  <cp:lastModifiedBy/>
  <dcterms:modified xsi:type="dcterms:W3CDTF">2025-11-02T17:54:03Z</dcterms:modified>
  <cp:revision>25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MClips">
    <vt:r8>4</vt:r8>
  </property>
  <property fmtid="{D5CDD505-2E9C-101B-9397-08002B2CF9AE}" pid="3" name="Notes">
    <vt:r8>1</vt:r8>
  </property>
  <property fmtid="{D5CDD505-2E9C-101B-9397-08002B2CF9AE}" pid="4" name="PresentationFormat">
    <vt:lpwstr>Personalizar</vt:lpwstr>
  </property>
  <property fmtid="{D5CDD505-2E9C-101B-9397-08002B2CF9AE}" pid="5" name="Slides">
    <vt:r8>10</vt:r8>
  </property>
</Properties>
</file>